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4" r:id="rId7"/>
    <p:sldId id="261" r:id="rId8"/>
    <p:sldId id="260" r:id="rId9"/>
    <p:sldId id="263" r:id="rId10"/>
    <p:sldId id="265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6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92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58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97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32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22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1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393B-FCD4-4B3F-9135-95F64705F889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117AC-D3E7-4ED2-9A29-7197C1EF00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2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ejchal@cesnet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DDOS – </a:t>
            </a:r>
            <a:r>
              <a:rPr lang="cs-CZ" dirty="0" err="1" smtClean="0"/>
              <a:t>Distributed</a:t>
            </a:r>
            <a:r>
              <a:rPr lang="cs-CZ" dirty="0" smtClean="0"/>
              <a:t> </a:t>
            </a:r>
            <a:r>
              <a:rPr lang="cs-CZ" dirty="0" err="1" smtClean="0"/>
              <a:t>Denial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pohledu transitního operátora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Detekce a blokování útoků po síti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1341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34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4103"/>
            <a:ext cx="6324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Dotazy</a:t>
            </a:r>
            <a:r>
              <a:rPr lang="en-US" dirty="0" smtClean="0"/>
              <a:t> </a:t>
            </a:r>
            <a:r>
              <a:rPr lang="cs-CZ" dirty="0" err="1" smtClean="0">
                <a:hlinkClick r:id="rId2"/>
              </a:rPr>
              <a:t>pejchal</a:t>
            </a:r>
            <a:r>
              <a:rPr lang="en-US" dirty="0" smtClean="0">
                <a:hlinkClick r:id="rId2"/>
              </a:rPr>
              <a:t>@cesnet.cz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cs-CZ" dirty="0" smtClean="0"/>
              <a:t> Jak jste na tom Vy ? Jak by to mělo co nejlépe vypadat 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Kdo se chce podílet na práci pracovní skupiny pro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practises</a:t>
            </a:r>
            <a:r>
              <a:rPr lang="cs-CZ" dirty="0" smtClean="0"/>
              <a:t> připojení ke službám a jejich distribuce</a:t>
            </a:r>
          </a:p>
          <a:p>
            <a:pPr marL="0" indent="0">
              <a:buNone/>
            </a:pPr>
            <a:r>
              <a:rPr lang="cs-CZ" dirty="0" smtClean="0"/>
              <a:t>Setkání na </a:t>
            </a:r>
            <a:r>
              <a:rPr lang="cs-CZ" smtClean="0"/>
              <a:t>Cesnetu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multihoming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Multihoming</a:t>
            </a:r>
            <a:r>
              <a:rPr lang="cs-CZ" dirty="0" smtClean="0"/>
              <a:t> - Vícenásobná konektivita</a:t>
            </a:r>
          </a:p>
          <a:p>
            <a:pPr lvl="1"/>
            <a:r>
              <a:rPr lang="cs-CZ" dirty="0" smtClean="0"/>
              <a:t>AS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prepending</a:t>
            </a:r>
            <a:r>
              <a:rPr lang="cs-CZ" dirty="0" smtClean="0"/>
              <a:t> (kudy jsou prefixy oznamovány - AS </a:t>
            </a:r>
            <a:r>
              <a:rPr lang="cs-CZ" dirty="0" err="1" smtClean="0"/>
              <a:t>path</a:t>
            </a:r>
            <a:r>
              <a:rPr lang="cs-CZ" dirty="0" smtClean="0"/>
              <a:t> – umělé prodlužování cest)</a:t>
            </a:r>
          </a:p>
          <a:p>
            <a:pPr lvl="1"/>
            <a:r>
              <a:rPr lang="en-US" dirty="0" smtClean="0"/>
              <a:t>route-map prepend permit 10</a:t>
            </a:r>
            <a:br>
              <a:rPr lang="en-US" dirty="0" smtClean="0"/>
            </a:br>
            <a:r>
              <a:rPr lang="en-US" dirty="0" smtClean="0"/>
              <a:t>set as-path prepend 65001 65001 65001</a:t>
            </a:r>
            <a:endParaRPr lang="cs-CZ" dirty="0" smtClean="0"/>
          </a:p>
          <a:p>
            <a:pPr lvl="1"/>
            <a:r>
              <a:rPr lang="cs-CZ" dirty="0" err="1" smtClean="0"/>
              <a:t>Samozrejmě</a:t>
            </a:r>
            <a:r>
              <a:rPr lang="cs-CZ" dirty="0" smtClean="0"/>
              <a:t> spolupráce s ISP – RTBH </a:t>
            </a:r>
            <a:r>
              <a:rPr lang="en-US" dirty="0"/>
              <a:t>Remotely triggered black hole (</a:t>
            </a:r>
            <a:r>
              <a:rPr lang="en-US" b="1" dirty="0"/>
              <a:t>RTBH</a:t>
            </a:r>
            <a:r>
              <a:rPr lang="en-US" dirty="0"/>
              <a:t>) filtering </a:t>
            </a:r>
            <a:r>
              <a:rPr lang="cs-CZ" dirty="0" smtClean="0"/>
              <a:t>co </a:t>
            </a:r>
            <a:r>
              <a:rPr lang="cs-CZ" dirty="0" err="1" smtClean="0"/>
              <a:t>nejdal</a:t>
            </a:r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60" y="1700808"/>
            <a:ext cx="4053244" cy="41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RTBH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97136" cy="38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0527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RTBH filtrování je postaveno na tom, že jeden uzel (RTBH </a:t>
            </a:r>
            <a:r>
              <a:rPr lang="cs-CZ" dirty="0" err="1"/>
              <a:t>router</a:t>
            </a:r>
            <a:r>
              <a:rPr lang="cs-CZ" dirty="0"/>
              <a:t>) šíří prostřednictvím protokolu BGP informace o IP adresách, které mají být blokovány.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Prostřednictvím </a:t>
            </a:r>
            <a:r>
              <a:rPr lang="cs-CZ" dirty="0"/>
              <a:t>protokolu BGP je každá IP adresa (a to ať už IPv4 nebo IPv6) šířená RTBH uzlem v podstatě okamžitě </a:t>
            </a:r>
            <a:r>
              <a:rPr lang="cs-CZ" dirty="0" err="1"/>
              <a:t>vypropagována</a:t>
            </a:r>
            <a:r>
              <a:rPr lang="cs-CZ" dirty="0"/>
              <a:t> na všechny ostatní směrovače sítě, které začnou tuto IP adresu blokovat. 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Definice na všechny, či na konkrétní </a:t>
            </a:r>
            <a:r>
              <a:rPr lang="cs-CZ" dirty="0" err="1" smtClean="0"/>
              <a:t>routery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Ip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</a:t>
            </a:r>
            <a:r>
              <a:rPr lang="cs-CZ" dirty="0" err="1" smtClean="0"/>
              <a:t>x.x.x.x</a:t>
            </a:r>
            <a:r>
              <a:rPr lang="cs-CZ" dirty="0" smtClean="0"/>
              <a:t>  255.255.255.255 Null0</a:t>
            </a:r>
          </a:p>
          <a:p>
            <a:endParaRPr lang="cs-CZ" dirty="0"/>
          </a:p>
          <a:p>
            <a:r>
              <a:rPr lang="cs-CZ" dirty="0" err="1" smtClean="0"/>
              <a:t>Ip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 172.16.x.x 255.255.0.0 Null0 </a:t>
            </a:r>
          </a:p>
          <a:p>
            <a:endParaRPr lang="cs-CZ" dirty="0" smtClean="0"/>
          </a:p>
          <a:p>
            <a:r>
              <a:rPr lang="cs-CZ" dirty="0" smtClean="0"/>
              <a:t>RFC 5635</a:t>
            </a:r>
          </a:p>
        </p:txBody>
      </p:sp>
    </p:spTree>
    <p:extLst>
      <p:ext uri="{BB962C8B-B14F-4D97-AF65-F5344CB8AC3E}">
        <p14:creationId xmlns:p14="http://schemas.microsoft.com/office/powerpoint/2010/main" val="5426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BGP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selection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" indent="0">
              <a:buNone/>
            </a:pPr>
            <a:r>
              <a:rPr lang="cs-CZ" dirty="0" smtClean="0"/>
              <a:t>A její ovlivnění</a:t>
            </a:r>
          </a:p>
          <a:p>
            <a:pPr marL="57150" indent="0">
              <a:buNone/>
            </a:pP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prefer</a:t>
            </a:r>
            <a:r>
              <a:rPr lang="cs-CZ" dirty="0" smtClean="0"/>
              <a:t> </a:t>
            </a:r>
          </a:p>
          <a:p>
            <a:pPr marL="57150" indent="0">
              <a:buNone/>
            </a:pPr>
            <a:r>
              <a:rPr lang="cs-CZ" dirty="0"/>
              <a:t>	</a:t>
            </a:r>
            <a:r>
              <a:rPr lang="cs-CZ" dirty="0" smtClean="0"/>
              <a:t>nastavení priorit pro určité cesty</a:t>
            </a:r>
          </a:p>
          <a:p>
            <a:pPr marL="57150" indent="0">
              <a:buNone/>
            </a:pPr>
            <a:r>
              <a:rPr lang="cs-CZ" dirty="0"/>
              <a:t>	</a:t>
            </a:r>
            <a:r>
              <a:rPr lang="cs-CZ" dirty="0" smtClean="0"/>
              <a:t>(default 100  větší bere)</a:t>
            </a:r>
          </a:p>
          <a:p>
            <a:pPr marL="57150" indent="0">
              <a:buNone/>
            </a:pPr>
            <a:r>
              <a:rPr lang="cs-CZ" dirty="0" smtClean="0"/>
              <a:t>	(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roueter</a:t>
            </a:r>
            <a:r>
              <a:rPr lang="cs-CZ" dirty="0" smtClean="0"/>
              <a:t>, </a:t>
            </a:r>
            <a:r>
              <a:rPr lang="cs-CZ" dirty="0" err="1" smtClean="0"/>
              <a:t>uplatnení</a:t>
            </a:r>
            <a:r>
              <a:rPr lang="cs-CZ" dirty="0" smtClean="0"/>
              <a:t> všude)</a:t>
            </a:r>
            <a:endParaRPr lang="cs-CZ" dirty="0"/>
          </a:p>
          <a:p>
            <a:pPr marL="57150" indent="0">
              <a:buNone/>
            </a:pPr>
            <a:r>
              <a:rPr lang="cs-CZ" dirty="0" err="1" smtClean="0"/>
              <a:t>Routing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  <a:p>
            <a:pPr lvl="1"/>
            <a:r>
              <a:rPr lang="cs-CZ" dirty="0" smtClean="0"/>
              <a:t>Pro AS</a:t>
            </a:r>
          </a:p>
          <a:p>
            <a:pPr lvl="1"/>
            <a:r>
              <a:rPr lang="cs-CZ" dirty="0" smtClean="0"/>
              <a:t>Pro prefixy</a:t>
            </a:r>
          </a:p>
          <a:p>
            <a:pPr lvl="1"/>
            <a:r>
              <a:rPr lang="cs-CZ" dirty="0" smtClean="0"/>
              <a:t>BGP Case </a:t>
            </a:r>
            <a:r>
              <a:rPr lang="cs-CZ" dirty="0" err="1" smtClean="0"/>
              <a:t>Studies</a:t>
            </a:r>
            <a:r>
              <a:rPr lang="cs-CZ" dirty="0" smtClean="0"/>
              <a:t> – Cisco.com</a:t>
            </a:r>
          </a:p>
          <a:p>
            <a:pPr lvl="1"/>
            <a:r>
              <a:rPr lang="cs-CZ" dirty="0" smtClean="0"/>
              <a:t>Definice v RIPE </a:t>
            </a:r>
            <a:r>
              <a:rPr lang="cs-CZ" dirty="0" err="1" smtClean="0"/>
              <a:t>db</a:t>
            </a:r>
            <a:r>
              <a:rPr lang="cs-CZ" dirty="0" smtClean="0"/>
              <a:t> – povinná (ISP per night update)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0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DDOS – BGP </a:t>
            </a:r>
            <a:r>
              <a:rPr lang="cs-CZ" dirty="0" err="1" smtClean="0"/>
              <a:t>community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Pracuje s BGP </a:t>
            </a:r>
            <a:r>
              <a:rPr lang="cs-CZ" dirty="0" err="1" smtClean="0"/>
              <a:t>comunity</a:t>
            </a:r>
            <a:r>
              <a:rPr lang="cs-CZ" dirty="0" smtClean="0"/>
              <a:t> (např. vyhrazený </a:t>
            </a:r>
            <a:r>
              <a:rPr lang="cs-CZ" dirty="0" err="1" smtClean="0"/>
              <a:t>router</a:t>
            </a:r>
            <a:r>
              <a:rPr lang="cs-CZ" dirty="0" smtClean="0"/>
              <a:t>) (BGP </a:t>
            </a:r>
            <a:r>
              <a:rPr lang="cs-CZ" dirty="0" err="1" smtClean="0"/>
              <a:t>comunity</a:t>
            </a:r>
            <a:r>
              <a:rPr lang="cs-CZ" dirty="0" smtClean="0"/>
              <a:t> je přídavný parametr, podle kterých filtruješ </a:t>
            </a:r>
            <a:r>
              <a:rPr lang="cs-CZ" dirty="0" err="1" smtClean="0"/>
              <a:t>communita</a:t>
            </a:r>
            <a:r>
              <a:rPr lang="cs-CZ" dirty="0" smtClean="0"/>
              <a:t> </a:t>
            </a:r>
            <a:r>
              <a:rPr lang="cs-CZ" dirty="0" err="1" smtClean="0"/>
              <a:t>např</a:t>
            </a:r>
            <a:r>
              <a:rPr lang="cs-CZ" dirty="0" smtClean="0"/>
              <a:t> 2825:666 – (666 vše je odeslání do </a:t>
            </a:r>
            <a:r>
              <a:rPr lang="cs-CZ" dirty="0" err="1" smtClean="0"/>
              <a:t>NIXu</a:t>
            </a:r>
            <a:r>
              <a:rPr lang="cs-CZ" dirty="0" smtClean="0"/>
              <a:t>) (777 vše je odesláno na </a:t>
            </a:r>
            <a:r>
              <a:rPr lang="cs-CZ" dirty="0" err="1" smtClean="0"/>
              <a:t>zahr</a:t>
            </a:r>
            <a:r>
              <a:rPr lang="cs-CZ" dirty="0" smtClean="0"/>
              <a:t>. konektivitu) </a:t>
            </a:r>
            <a:r>
              <a:rPr lang="cs-CZ" dirty="0" err="1" smtClean="0"/>
              <a:t>comunity</a:t>
            </a:r>
            <a:r>
              <a:rPr lang="cs-CZ" dirty="0" smtClean="0"/>
              <a:t> tedy ovlivňují provoz i mezi operátory (pozná záložní trasy – </a:t>
            </a:r>
            <a:r>
              <a:rPr lang="cs-CZ" dirty="0" err="1" smtClean="0"/>
              <a:t>comunity</a:t>
            </a:r>
            <a:r>
              <a:rPr lang="cs-CZ" dirty="0" smtClean="0"/>
              <a:t> např. Telia1299:50/1299:150 ….  2825:5000 DO not </a:t>
            </a:r>
            <a:r>
              <a:rPr lang="cs-CZ" dirty="0" err="1" smtClean="0"/>
              <a:t>announce</a:t>
            </a:r>
            <a:r>
              <a:rPr lang="cs-CZ" dirty="0" smtClean="0"/>
              <a:t> to Internet2</a:t>
            </a:r>
          </a:p>
          <a:p>
            <a:r>
              <a:rPr lang="cs-CZ" dirty="0" smtClean="0"/>
              <a:t>Oznamování v RIPE </a:t>
            </a:r>
            <a:r>
              <a:rPr lang="cs-CZ" dirty="0" err="1" smtClean="0"/>
              <a:t>remark</a:t>
            </a:r>
            <a:r>
              <a:rPr lang="cs-CZ" dirty="0" smtClean="0"/>
              <a:t>  (nepovinné)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5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RIPE </a:t>
            </a:r>
            <a:r>
              <a:rPr lang="cs-CZ" dirty="0" err="1" smtClean="0"/>
              <a:t>record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7" y="1844824"/>
            <a:ext cx="8449094" cy="475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0" y="2434691"/>
            <a:ext cx="7884368" cy="44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NetFlow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Nutnost detekce - export </a:t>
            </a:r>
            <a:r>
              <a:rPr lang="cs-CZ" dirty="0" err="1" smtClean="0"/>
              <a:t>NetFlow</a:t>
            </a:r>
            <a:r>
              <a:rPr lang="cs-CZ" dirty="0" smtClean="0"/>
              <a:t> z </a:t>
            </a:r>
            <a:r>
              <a:rPr lang="cs-CZ" dirty="0" err="1" smtClean="0"/>
              <a:t>routeru</a:t>
            </a:r>
            <a:endParaRPr lang="cs-CZ" dirty="0" smtClean="0"/>
          </a:p>
          <a:p>
            <a:r>
              <a:rPr lang="cs-CZ" dirty="0" smtClean="0"/>
              <a:t>Znalost toku v síti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6937623" cy="39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uRPF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Reverse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filtering</a:t>
            </a:r>
            <a:r>
              <a:rPr lang="cs-CZ" dirty="0" smtClean="0"/>
              <a:t> </a:t>
            </a:r>
          </a:p>
          <a:p>
            <a:r>
              <a:rPr lang="pl-PL" dirty="0" smtClean="0"/>
              <a:t>Kontrola </a:t>
            </a:r>
            <a:r>
              <a:rPr lang="pl-PL" dirty="0"/>
              <a:t>odchozího provozu z naší sítě </a:t>
            </a:r>
            <a:r>
              <a:rPr lang="pl-PL" dirty="0" smtClean="0"/>
              <a:t>- </a:t>
            </a:r>
            <a:r>
              <a:rPr lang="cs-CZ" dirty="0"/>
              <a:t>generovat pakety s podvrženými </a:t>
            </a:r>
            <a:r>
              <a:rPr lang="cs-CZ" dirty="0" smtClean="0"/>
              <a:t>adresami</a:t>
            </a:r>
          </a:p>
          <a:p>
            <a:r>
              <a:rPr lang="cs-CZ" dirty="0" smtClean="0"/>
              <a:t>další nepouštění tvých adres na vstupu ACL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8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 err="1" smtClean="0"/>
              <a:t>Fenix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556792"/>
            <a:ext cx="6624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Zachování provozu mezi definovanými sítěmi i v nejkritičtějších situacích (velké DDOS útoky)</a:t>
            </a:r>
          </a:p>
          <a:p>
            <a:endParaRPr lang="cs-CZ" dirty="0"/>
          </a:p>
          <a:p>
            <a:r>
              <a:rPr lang="cs-CZ" dirty="0" smtClean="0"/>
              <a:t>Požadavky:</a:t>
            </a:r>
          </a:p>
          <a:p>
            <a:r>
              <a:rPr lang="cs-CZ" dirty="0" smtClean="0"/>
              <a:t>NOC</a:t>
            </a:r>
          </a:p>
          <a:p>
            <a:r>
              <a:rPr lang="cs-CZ" dirty="0" smtClean="0"/>
              <a:t>NIX</a:t>
            </a:r>
            <a:br>
              <a:rPr lang="cs-CZ" dirty="0" smtClean="0"/>
            </a:br>
            <a:r>
              <a:rPr lang="cs-CZ" dirty="0" smtClean="0"/>
              <a:t>CERT/CSIRT</a:t>
            </a:r>
          </a:p>
          <a:p>
            <a:r>
              <a:rPr lang="cs-CZ" dirty="0" smtClean="0"/>
              <a:t>Vnitřní procesy/reakce30</a:t>
            </a:r>
          </a:p>
          <a:p>
            <a:endParaRPr lang="cs-CZ" dirty="0"/>
          </a:p>
          <a:p>
            <a:r>
              <a:rPr lang="cs-CZ" dirty="0" smtClean="0"/>
              <a:t>IPv4/IPv6</a:t>
            </a:r>
          </a:p>
          <a:p>
            <a:r>
              <a:rPr lang="cs-CZ" dirty="0" err="1" smtClean="0"/>
              <a:t>Dual</a:t>
            </a:r>
            <a:r>
              <a:rPr lang="cs-CZ" dirty="0" smtClean="0"/>
              <a:t> NIX</a:t>
            </a:r>
          </a:p>
          <a:p>
            <a:r>
              <a:rPr lang="cs-CZ" dirty="0" smtClean="0"/>
              <a:t>DNSSEC</a:t>
            </a:r>
          </a:p>
          <a:p>
            <a:r>
              <a:rPr lang="cs-CZ" dirty="0" smtClean="0"/>
              <a:t>RTBH</a:t>
            </a:r>
          </a:p>
          <a:p>
            <a:r>
              <a:rPr lang="cs-CZ" dirty="0" smtClean="0"/>
              <a:t>Route server NIX</a:t>
            </a:r>
          </a:p>
          <a:p>
            <a:r>
              <a:rPr lang="cs-CZ" dirty="0" smtClean="0"/>
              <a:t>Filtrování zdrojových adres</a:t>
            </a:r>
          </a:p>
          <a:p>
            <a:endParaRPr lang="cs-CZ" dirty="0"/>
          </a:p>
          <a:p>
            <a:r>
              <a:rPr lang="cs-CZ" dirty="0" smtClean="0"/>
              <a:t>A další</a:t>
            </a:r>
          </a:p>
          <a:p>
            <a:endParaRPr lang="cs-CZ" dirty="0" smtClean="0"/>
          </a:p>
          <a:p>
            <a:r>
              <a:rPr lang="cs-CZ" dirty="0" smtClean="0"/>
              <a:t>Fe.nix.cz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820472" cy="495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223</Words>
  <Application>Microsoft Office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DDOS – Distributed Denial of Service z pohledu transitního operátora</vt:lpstr>
      <vt:lpstr>multihoming</vt:lpstr>
      <vt:lpstr>RTBH</vt:lpstr>
      <vt:lpstr>BGP best path selection</vt:lpstr>
      <vt:lpstr>DDOS – BGP community</vt:lpstr>
      <vt:lpstr>RIPE record</vt:lpstr>
      <vt:lpstr>NetFlow</vt:lpstr>
      <vt:lpstr>uRPF</vt:lpstr>
      <vt:lpstr>Projekt Fenix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DDOS – Distributed Denial of Service</dc:title>
  <dc:creator>Hona</dc:creator>
  <cp:lastModifiedBy>Hona</cp:lastModifiedBy>
  <cp:revision>16</cp:revision>
  <dcterms:created xsi:type="dcterms:W3CDTF">2014-09-16T08:45:20Z</dcterms:created>
  <dcterms:modified xsi:type="dcterms:W3CDTF">2014-09-24T20:33:52Z</dcterms:modified>
</cp:coreProperties>
</file>